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32918400" cy="43891200"/>
  <p:notesSz cx="6858000" cy="9144000"/>
  <p:embeddedFontLst>
    <p:embeddedFont>
      <p:font typeface="Titillium Web" charset="0"/>
      <p:regular r:id="rId4"/>
    </p:embeddedFont>
    <p:embeddedFont>
      <p:font typeface="Open Sans" charset="0"/>
      <p:regular r:id="rId5"/>
      <p:bold r:id="rId6"/>
      <p:italic r:id="rId7"/>
      <p:boldItalic r:id="rId8"/>
    </p:embeddedFont>
  </p:embeddedFontLst>
  <p:custDataLst>
    <p:tags r:id="rId9"/>
  </p:custDataLst>
  <p:defaultTextStyle>
    <a:defPPr>
      <a:defRPr lang="en-US"/>
    </a:defPPr>
    <a:lvl1pPr algn="l" rtl="0" fontAlgn="base">
      <a:spcBef>
        <a:spcPct val="0"/>
      </a:spcBef>
      <a:spcAft>
        <a:spcPct val="0"/>
      </a:spcAft>
      <a:defRPr sz="3800" kern="1200">
        <a:solidFill>
          <a:schemeClr val="tx1"/>
        </a:solidFill>
        <a:latin typeface="Arial"/>
        <a:ea typeface="+mn-ea"/>
        <a:cs typeface="+mn-cs"/>
      </a:defRPr>
    </a:lvl1pPr>
    <a:lvl2pPr marL="457200" algn="l" rtl="0" fontAlgn="base">
      <a:spcBef>
        <a:spcPct val="0"/>
      </a:spcBef>
      <a:spcAft>
        <a:spcPct val="0"/>
      </a:spcAft>
      <a:defRPr sz="3800" kern="1200">
        <a:solidFill>
          <a:schemeClr val="tx1"/>
        </a:solidFill>
        <a:latin typeface="Arial"/>
        <a:ea typeface="+mn-ea"/>
        <a:cs typeface="+mn-cs"/>
      </a:defRPr>
    </a:lvl2pPr>
    <a:lvl3pPr marL="914400" algn="l" rtl="0" fontAlgn="base">
      <a:spcBef>
        <a:spcPct val="0"/>
      </a:spcBef>
      <a:spcAft>
        <a:spcPct val="0"/>
      </a:spcAft>
      <a:defRPr sz="3800" kern="1200">
        <a:solidFill>
          <a:schemeClr val="tx1"/>
        </a:solidFill>
        <a:latin typeface="Arial"/>
        <a:ea typeface="+mn-ea"/>
        <a:cs typeface="+mn-cs"/>
      </a:defRPr>
    </a:lvl3pPr>
    <a:lvl4pPr marL="1371600" algn="l" rtl="0" fontAlgn="base">
      <a:spcBef>
        <a:spcPct val="0"/>
      </a:spcBef>
      <a:spcAft>
        <a:spcPct val="0"/>
      </a:spcAft>
      <a:defRPr sz="3800" kern="1200">
        <a:solidFill>
          <a:schemeClr val="tx1"/>
        </a:solidFill>
        <a:latin typeface="Arial"/>
        <a:ea typeface="+mn-ea"/>
        <a:cs typeface="+mn-cs"/>
      </a:defRPr>
    </a:lvl4pPr>
    <a:lvl5pPr marL="1828800" algn="l" rtl="0" fontAlgn="base">
      <a:spcBef>
        <a:spcPct val="0"/>
      </a:spcBef>
      <a:spcAft>
        <a:spcPct val="0"/>
      </a:spcAft>
      <a:defRPr sz="3800" kern="1200">
        <a:solidFill>
          <a:schemeClr val="tx1"/>
        </a:solidFill>
        <a:latin typeface="Arial"/>
        <a:ea typeface="+mn-ea"/>
        <a:cs typeface="+mn-cs"/>
      </a:defRPr>
    </a:lvl5pPr>
    <a:lvl6pPr marL="2286000" algn="l" defTabSz="914400" rtl="0" eaLnBrk="1" latinLnBrk="0" hangingPunct="1">
      <a:defRPr sz="3800" kern="1200">
        <a:solidFill>
          <a:schemeClr val="tx1"/>
        </a:solidFill>
        <a:latin typeface="Arial"/>
        <a:ea typeface="+mn-ea"/>
        <a:cs typeface="+mn-cs"/>
      </a:defRPr>
    </a:lvl6pPr>
    <a:lvl7pPr marL="2743200" algn="l" defTabSz="914400" rtl="0" eaLnBrk="1" latinLnBrk="0" hangingPunct="1">
      <a:defRPr sz="3800" kern="1200">
        <a:solidFill>
          <a:schemeClr val="tx1"/>
        </a:solidFill>
        <a:latin typeface="Arial"/>
        <a:ea typeface="+mn-ea"/>
        <a:cs typeface="+mn-cs"/>
      </a:defRPr>
    </a:lvl7pPr>
    <a:lvl8pPr marL="3200400" algn="l" defTabSz="914400" rtl="0" eaLnBrk="1" latinLnBrk="0" hangingPunct="1">
      <a:defRPr sz="3800" kern="1200">
        <a:solidFill>
          <a:schemeClr val="tx1"/>
        </a:solidFill>
        <a:latin typeface="Arial"/>
        <a:ea typeface="+mn-ea"/>
        <a:cs typeface="+mn-cs"/>
      </a:defRPr>
    </a:lvl8pPr>
    <a:lvl9pPr marL="3657600" algn="l" defTabSz="914400" rtl="0" eaLnBrk="1" latinLnBrk="0" hangingPunct="1">
      <a:defRPr sz="3800" kern="1200">
        <a:solidFill>
          <a:schemeClr val="tx1"/>
        </a:solidFill>
        <a:latin typeface="Arial"/>
        <a:ea typeface="+mn-ea"/>
        <a:cs typeface="+mn-cs"/>
      </a:defRPr>
    </a:lvl9pPr>
  </p:defaultTextStyle>
  <p:extLst>
    <p:ext uri="{EFAFB233-063F-42B5-8137-9DF3F51BA10A}">
      <p15:sldGuideLst xmlns:p15="http://schemas.microsoft.com/office/powerpoint/2012/main" xmlns="">
        <p15:guide id="1" orient="horz" pos="13824" userDrawn="1">
          <p15:clr>
            <a:srgbClr val="A4A3A4"/>
          </p15:clr>
        </p15:guide>
        <p15:guide id="2" pos="1036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260"/>
    <a:srgbClr val="138677"/>
    <a:srgbClr val="03AD80"/>
    <a:srgbClr val="95D5CD"/>
    <a:srgbClr val="94D1D5"/>
    <a:srgbClr val="A6F4CB"/>
    <a:srgbClr val="008080"/>
    <a:srgbClr val="DDDDDD"/>
    <a:srgbClr val="33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p:scale>
          <a:sx n="10" d="100"/>
          <a:sy n="10" d="100"/>
        </p:scale>
        <p:origin x="-2856" y="-30"/>
      </p:cViewPr>
      <p:guideLst>
        <p:guide orient="horz" pos="13824"/>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B95F3361-2405-48EE-818C-467D1C2230F9}" type="slidenum">
              <a:rPr lang="en-US"/>
              <a:pPr>
                <a:defRPr/>
              </a:pPr>
              <a:t>‹#›</a:t>
            </a:fld>
            <a:endParaRPr lang="en-US"/>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vl1pPr eaLnBrk="0" hangingPunct="0">
              <a:defRPr sz="3800">
                <a:solidFill>
                  <a:schemeClr val="tx1"/>
                </a:solidFill>
                <a:latin typeface="Arial"/>
              </a:defRPr>
            </a:lvl1pPr>
            <a:lvl2pPr marL="742950" indent="-285750" eaLnBrk="0" hangingPunct="0">
              <a:defRPr sz="3800">
                <a:solidFill>
                  <a:schemeClr val="tx1"/>
                </a:solidFill>
                <a:latin typeface="Arial"/>
              </a:defRPr>
            </a:lvl2pPr>
            <a:lvl3pPr marL="1143000" indent="-228600" eaLnBrk="0" hangingPunct="0">
              <a:defRPr sz="3800">
                <a:solidFill>
                  <a:schemeClr val="tx1"/>
                </a:solidFill>
                <a:latin typeface="Arial"/>
              </a:defRPr>
            </a:lvl3pPr>
            <a:lvl4pPr marL="1600200" indent="-228600" eaLnBrk="0" hangingPunct="0">
              <a:defRPr sz="3800">
                <a:solidFill>
                  <a:schemeClr val="tx1"/>
                </a:solidFill>
                <a:latin typeface="Arial"/>
              </a:defRPr>
            </a:lvl4pPr>
            <a:lvl5pPr marL="2057400" indent="-228600" eaLnBrk="0" hangingPunct="0">
              <a:defRPr sz="3800">
                <a:solidFill>
                  <a:schemeClr val="tx1"/>
                </a:solidFill>
                <a:latin typeface="Arial"/>
              </a:defRPr>
            </a:lvl5pPr>
            <a:lvl6pPr marL="2514600" indent="-228600" eaLnBrk="0" fontAlgn="base" hangingPunct="0">
              <a:spcBef>
                <a:spcPct val="0"/>
              </a:spcBef>
              <a:spcAft>
                <a:spcPct val="0"/>
              </a:spcAft>
              <a:defRPr sz="3800">
                <a:solidFill>
                  <a:schemeClr val="tx1"/>
                </a:solidFill>
                <a:latin typeface="Arial"/>
              </a:defRPr>
            </a:lvl6pPr>
            <a:lvl7pPr marL="2971800" indent="-228600" eaLnBrk="0" fontAlgn="base" hangingPunct="0">
              <a:spcBef>
                <a:spcPct val="0"/>
              </a:spcBef>
              <a:spcAft>
                <a:spcPct val="0"/>
              </a:spcAft>
              <a:defRPr sz="3800">
                <a:solidFill>
                  <a:schemeClr val="tx1"/>
                </a:solidFill>
                <a:latin typeface="Arial"/>
              </a:defRPr>
            </a:lvl7pPr>
            <a:lvl8pPr marL="3429000" indent="-228600" eaLnBrk="0" fontAlgn="base" hangingPunct="0">
              <a:spcBef>
                <a:spcPct val="0"/>
              </a:spcBef>
              <a:spcAft>
                <a:spcPct val="0"/>
              </a:spcAft>
              <a:defRPr sz="3800">
                <a:solidFill>
                  <a:schemeClr val="tx1"/>
                </a:solidFill>
                <a:latin typeface="Arial"/>
              </a:defRPr>
            </a:lvl8pPr>
            <a:lvl9pPr marL="3886200" indent="-228600" eaLnBrk="0" fontAlgn="base" hangingPunct="0">
              <a:spcBef>
                <a:spcPct val="0"/>
              </a:spcBef>
              <a:spcAft>
                <a:spcPct val="0"/>
              </a:spcAft>
              <a:defRPr sz="3800">
                <a:solidFill>
                  <a:schemeClr val="tx1"/>
                </a:solidFill>
                <a:latin typeface="Arial"/>
              </a:defRPr>
            </a:lvl9pPr>
          </a:lstStyle>
          <a:p>
            <a:pPr eaLnBrk="1" hangingPunct="1"/>
            <a:fld id="{78EE7683-CAC2-4B7F-B858-28F016B0AEB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a:xfrm>
            <a:off x="2143125" y="685800"/>
            <a:ext cx="2571750" cy="3429000"/>
          </a:xfrm>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13635567"/>
            <a:ext cx="27979688" cy="9406467"/>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4937523" y="24870834"/>
            <a:ext cx="23043356" cy="11218333"/>
          </a:xfrm>
        </p:spPr>
        <p:txBody>
          <a:bodyPr/>
          <a:lstStyle>
            <a:defPPr>
              <a:defRPr kern="1200" smtId="4294967295"/>
            </a:defPPr>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B043562-595C-41E0-A431-AB378AFFB518}" type="slidenum">
              <a:rPr lang="en-US"/>
              <a:pPr>
                <a:defRPr/>
              </a:pPr>
              <a:t>‹#›</a:t>
            </a:fld>
            <a:endParaRPr lang="en-US"/>
          </a:p>
        </p:txBody>
      </p:sp>
    </p:spTree>
    <p:extLst>
      <p:ext uri="{BB962C8B-B14F-4D97-AF65-F5344CB8AC3E}">
        <p14:creationId xmlns:p14="http://schemas.microsoft.com/office/powerpoint/2010/main" val="41195525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1865ABB-973D-4162-96BF-63AD8AB82A90}" type="slidenum">
              <a:rPr lang="en-US"/>
              <a:pPr>
                <a:defRPr/>
              </a:pPr>
              <a:t>‹#›</a:t>
            </a:fld>
            <a:endParaRPr lang="en-US"/>
          </a:p>
        </p:txBody>
      </p:sp>
    </p:spTree>
    <p:extLst>
      <p:ext uri="{BB962C8B-B14F-4D97-AF65-F5344CB8AC3E}">
        <p14:creationId xmlns:p14="http://schemas.microsoft.com/office/powerpoint/2010/main" val="42814399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79" y="1756834"/>
            <a:ext cx="7406878" cy="374523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645444" y="1756834"/>
            <a:ext cx="22106334" cy="374523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38E2FC5-3957-4F45-8892-8AA180862785}" type="slidenum">
              <a:rPr lang="en-US"/>
              <a:pPr>
                <a:defRPr/>
              </a:pPr>
              <a:t>‹#›</a:t>
            </a:fld>
            <a:endParaRPr lang="en-US"/>
          </a:p>
        </p:txBody>
      </p:sp>
    </p:spTree>
    <p:extLst>
      <p:ext uri="{BB962C8B-B14F-4D97-AF65-F5344CB8AC3E}">
        <p14:creationId xmlns:p14="http://schemas.microsoft.com/office/powerpoint/2010/main" val="17592667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1645444" y="10240434"/>
            <a:ext cx="14756606" cy="28968700"/>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16516351" y="10240434"/>
            <a:ext cx="14756606" cy="28968700"/>
          </a:xfrm>
        </p:spPr>
        <p:txBody>
          <a:bodyPr/>
          <a:lstStyle>
            <a:defPPr>
              <a:defRPr kern="1200" smtId="4294967295"/>
            </a:defPPr>
          </a:lstStyle>
          <a:p>
            <a:pPr lvl="0"/>
            <a:endParaRPr lang="en-US" noProof="0"/>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FA04B66-8F62-42BD-B0EA-2923AA341B7B}" type="slidenum">
              <a:rPr lang="en-US"/>
              <a:pPr>
                <a:defRPr/>
              </a:pPr>
              <a:t>‹#›</a:t>
            </a:fld>
            <a:endParaRPr lang="en-US"/>
          </a:p>
        </p:txBody>
      </p:sp>
    </p:spTree>
    <p:extLst>
      <p:ext uri="{BB962C8B-B14F-4D97-AF65-F5344CB8AC3E}">
        <p14:creationId xmlns:p14="http://schemas.microsoft.com/office/powerpoint/2010/main" val="1784658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844B6AF-379B-4B34-AAC6-97D3032A49C6}" type="slidenum">
              <a:rPr lang="en-US"/>
              <a:pPr>
                <a:defRPr/>
              </a:pPr>
              <a:t>‹#›</a:t>
            </a:fld>
            <a:endParaRPr lang="en-US"/>
          </a:p>
        </p:txBody>
      </p:sp>
    </p:spTree>
    <p:extLst>
      <p:ext uri="{BB962C8B-B14F-4D97-AF65-F5344CB8AC3E}">
        <p14:creationId xmlns:p14="http://schemas.microsoft.com/office/powerpoint/2010/main" val="1816615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4585"/>
            <a:ext cx="27980879" cy="8716433"/>
          </a:xfrm>
        </p:spPr>
        <p:txBody>
          <a:bodyPr anchor="t"/>
          <a:lstStyle>
            <a:defPPr>
              <a:defRPr kern="1200" smtId="4294967295"/>
            </a:defPPr>
            <a:lvl1pPr algn="l">
              <a:defRPr sz="3000" b="1" cap="all"/>
            </a:lvl1pPr>
          </a:lstStyle>
          <a:p>
            <a:r>
              <a:rPr lang="en-US"/>
              <a:t>Click to edit Master title style</a:t>
            </a:r>
          </a:p>
        </p:txBody>
      </p:sp>
      <p:sp>
        <p:nvSpPr>
          <p:cNvPr id="3" name="Text Placeholder 2"/>
          <p:cNvSpPr>
            <a:spLocks noGrp="1"/>
          </p:cNvSpPr>
          <p:nvPr>
            <p:ph type="body" idx="1"/>
          </p:nvPr>
        </p:nvSpPr>
        <p:spPr>
          <a:xfrm>
            <a:off x="2600325" y="18603384"/>
            <a:ext cx="27980879" cy="9601200"/>
          </a:xfrm>
        </p:spPr>
        <p:txBody>
          <a:bodyPr anchor="b"/>
          <a:lstStyle>
            <a:defPPr>
              <a:defRPr kern="1200" smtId="4294967295"/>
            </a:defPPr>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44BFBC0-7F94-4CE5-A00D-18BE726F285A}" type="slidenum">
              <a:rPr lang="en-US"/>
              <a:pPr>
                <a:defRPr/>
              </a:pPr>
              <a:t>‹#›</a:t>
            </a:fld>
            <a:endParaRPr lang="en-US"/>
          </a:p>
        </p:txBody>
      </p:sp>
    </p:spTree>
    <p:extLst>
      <p:ext uri="{BB962C8B-B14F-4D97-AF65-F5344CB8AC3E}">
        <p14:creationId xmlns:p14="http://schemas.microsoft.com/office/powerpoint/2010/main" val="4165159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645444" y="10240434"/>
            <a:ext cx="14756606" cy="28968700"/>
          </a:xfrm>
        </p:spPr>
        <p:txBody>
          <a:bodyPr/>
          <a:lstStyle>
            <a:defPPr>
              <a:defRPr kern="1200" smtId="4294967295"/>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1" y="10240434"/>
            <a:ext cx="14756606" cy="28968700"/>
          </a:xfrm>
        </p:spPr>
        <p:txBody>
          <a:bodyPr/>
          <a:lstStyle>
            <a:defPPr>
              <a:defRPr kern="1200" smtId="4294967295"/>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DF645C6-96DC-4F21-9A48-95AFF68A54A2}" type="slidenum">
              <a:rPr lang="en-US"/>
              <a:pPr>
                <a:defRPr/>
              </a:pPr>
              <a:t>‹#›</a:t>
            </a:fld>
            <a:endParaRPr lang="en-US"/>
          </a:p>
        </p:txBody>
      </p:sp>
    </p:spTree>
    <p:extLst>
      <p:ext uri="{BB962C8B-B14F-4D97-AF65-F5344CB8AC3E}">
        <p14:creationId xmlns:p14="http://schemas.microsoft.com/office/powerpoint/2010/main" val="38835479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645444" y="9825568"/>
            <a:ext cx="14544675" cy="4093633"/>
          </a:xfrm>
        </p:spPr>
        <p:txBody>
          <a:bodyPr anchor="b"/>
          <a:lstStyle>
            <a:defPPr>
              <a:defRPr kern="1200" smtId="4294967295"/>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645444" y="13919200"/>
            <a:ext cx="14544675" cy="25287816"/>
          </a:xfrm>
        </p:spPr>
        <p:txBody>
          <a:bodyPr/>
          <a:lstStyle>
            <a:defPPr>
              <a:defRPr kern="1200" smtId="4294967295"/>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9825568"/>
            <a:ext cx="14550629" cy="4093633"/>
          </a:xfrm>
        </p:spPr>
        <p:txBody>
          <a:bodyPr anchor="b"/>
          <a:lstStyle>
            <a:defPPr>
              <a:defRPr kern="1200" smtId="4294967295"/>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16722328" y="13919200"/>
            <a:ext cx="14550629" cy="25287816"/>
          </a:xfrm>
        </p:spPr>
        <p:txBody>
          <a:bodyPr/>
          <a:lstStyle>
            <a:defPPr>
              <a:defRPr kern="1200" smtId="4294967295"/>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B12CE4-144C-4A27-8B3F-7EB79E6B2146}" type="slidenum">
              <a:rPr lang="en-US"/>
              <a:pPr>
                <a:defRPr/>
              </a:pPr>
              <a:t>‹#›</a:t>
            </a:fld>
            <a:endParaRPr lang="en-US"/>
          </a:p>
        </p:txBody>
      </p:sp>
    </p:spTree>
    <p:extLst>
      <p:ext uri="{BB962C8B-B14F-4D97-AF65-F5344CB8AC3E}">
        <p14:creationId xmlns:p14="http://schemas.microsoft.com/office/powerpoint/2010/main" val="181852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8F1FAA83-0A80-48DF-A2A9-D01CE04D8E50}" type="slidenum">
              <a:rPr lang="en-US"/>
              <a:pPr>
                <a:defRPr/>
              </a:pPr>
              <a:t>‹#›</a:t>
            </a:fld>
            <a:endParaRPr lang="en-US"/>
          </a:p>
        </p:txBody>
      </p:sp>
    </p:spTree>
    <p:extLst>
      <p:ext uri="{BB962C8B-B14F-4D97-AF65-F5344CB8AC3E}">
        <p14:creationId xmlns:p14="http://schemas.microsoft.com/office/powerpoint/2010/main" val="6583789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8203DA95-0AAE-48A7-9DEF-F9FD3932C4A9}" type="slidenum">
              <a:rPr lang="en-US"/>
              <a:pPr>
                <a:defRPr/>
              </a:pPr>
              <a:t>‹#›</a:t>
            </a:fld>
            <a:endParaRPr lang="en-US"/>
          </a:p>
        </p:txBody>
      </p:sp>
    </p:spTree>
    <p:extLst>
      <p:ext uri="{BB962C8B-B14F-4D97-AF65-F5344CB8AC3E}">
        <p14:creationId xmlns:p14="http://schemas.microsoft.com/office/powerpoint/2010/main" val="7458620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1748367"/>
            <a:ext cx="10829925" cy="7435851"/>
          </a:xfrm>
        </p:spPr>
        <p:txBody>
          <a:bodyPr anchor="b"/>
          <a:lstStyle>
            <a:defPPr>
              <a:defRPr kern="1200" smtId="4294967295"/>
            </a:defPPr>
            <a:lvl1pPr algn="l">
              <a:defRPr sz="1500" b="1"/>
            </a:lvl1pPr>
          </a:lstStyle>
          <a:p>
            <a:r>
              <a:rPr lang="en-US"/>
              <a:t>Click to edit Master title style</a:t>
            </a:r>
          </a:p>
        </p:txBody>
      </p:sp>
      <p:sp>
        <p:nvSpPr>
          <p:cNvPr id="3" name="Content Placeholder 2"/>
          <p:cNvSpPr>
            <a:spLocks noGrp="1"/>
          </p:cNvSpPr>
          <p:nvPr>
            <p:ph idx="1"/>
          </p:nvPr>
        </p:nvSpPr>
        <p:spPr>
          <a:xfrm>
            <a:off x="12870656" y="1748367"/>
            <a:ext cx="18402300" cy="37458651"/>
          </a:xfrm>
        </p:spPr>
        <p:txBody>
          <a:bodyPr/>
          <a:lstStyle>
            <a:defPPr>
              <a:defRPr kern="1200" smtId="4294967295"/>
            </a:defPPr>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9184217"/>
            <a:ext cx="10829925" cy="30022800"/>
          </a:xfrm>
        </p:spPr>
        <p:txBody>
          <a:bodyPr/>
          <a:lstStyle>
            <a:defPPr>
              <a:defRPr kern="1200" smtId="4294967295"/>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77038B2-2801-40BE-BC48-C628781FF49E}" type="slidenum">
              <a:rPr lang="en-US"/>
              <a:pPr>
                <a:defRPr/>
              </a:pPr>
              <a:t>‹#›</a:t>
            </a:fld>
            <a:endParaRPr lang="en-US"/>
          </a:p>
        </p:txBody>
      </p:sp>
    </p:spTree>
    <p:extLst>
      <p:ext uri="{BB962C8B-B14F-4D97-AF65-F5344CB8AC3E}">
        <p14:creationId xmlns:p14="http://schemas.microsoft.com/office/powerpoint/2010/main" val="39697301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30723417"/>
            <a:ext cx="19751279" cy="3627967"/>
          </a:xfrm>
        </p:spPr>
        <p:txBody>
          <a:bodyPr anchor="b"/>
          <a:lstStyle>
            <a:defPPr>
              <a:defRPr kern="1200" smtId="4294967295"/>
            </a:defPPr>
            <a:lvl1pPr algn="l">
              <a:defRPr sz="1500" b="1"/>
            </a:lvl1pPr>
          </a:lstStyle>
          <a:p>
            <a:r>
              <a:rPr lang="en-US"/>
              <a:t>Click to edit Master title style</a:t>
            </a:r>
          </a:p>
        </p:txBody>
      </p:sp>
      <p:sp>
        <p:nvSpPr>
          <p:cNvPr id="3" name="Picture Placeholder 2"/>
          <p:cNvSpPr>
            <a:spLocks noGrp="1"/>
          </p:cNvSpPr>
          <p:nvPr>
            <p:ph type="pic" idx="1"/>
          </p:nvPr>
        </p:nvSpPr>
        <p:spPr>
          <a:xfrm>
            <a:off x="6451997" y="3922184"/>
            <a:ext cx="19751279" cy="26333451"/>
          </a:xfrm>
        </p:spPr>
        <p:txBody>
          <a:bodyPr/>
          <a:lstStyle>
            <a:defPPr>
              <a:defRPr kern="1200" smtId="4294967295"/>
            </a:defPPr>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451997" y="34351385"/>
            <a:ext cx="19751279" cy="5149849"/>
          </a:xfrm>
        </p:spPr>
        <p:txBody>
          <a:bodyPr/>
          <a:lstStyle>
            <a:defPPr>
              <a:defRPr kern="1200" smtId="4294967295"/>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00A3960-9A0E-4A4A-BE72-10B88343DD28}" type="slidenum">
              <a:rPr lang="en-US"/>
              <a:pPr>
                <a:defRPr/>
              </a:pPr>
              <a:t>‹#›</a:t>
            </a:fld>
            <a:endParaRPr lang="en-US"/>
          </a:p>
        </p:txBody>
      </p:sp>
    </p:spTree>
    <p:extLst>
      <p:ext uri="{BB962C8B-B14F-4D97-AF65-F5344CB8AC3E}">
        <p14:creationId xmlns:p14="http://schemas.microsoft.com/office/powerpoint/2010/main" val="2586302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1756833"/>
            <a:ext cx="29627513"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1645444" y="10240434"/>
            <a:ext cx="29627513" cy="289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39971133"/>
            <a:ext cx="7681913" cy="3048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defRPr sz="5325" smtClean="0"/>
            </a:lvl1pPr>
          </a:lstStyle>
          <a:p>
            <a:pPr>
              <a:defRPr/>
            </a:pPr>
            <a:endParaRPr lang="en-US"/>
          </a:p>
        </p:txBody>
      </p:sp>
      <p:sp>
        <p:nvSpPr>
          <p:cNvPr id="1029" name="Rectangle 5"/>
          <p:cNvSpPr>
            <a:spLocks noGrp="1" noChangeArrowheads="1"/>
          </p:cNvSpPr>
          <p:nvPr>
            <p:ph type="ftr" sz="quarter" idx="3"/>
          </p:nvPr>
        </p:nvSpPr>
        <p:spPr bwMode="auto">
          <a:xfrm>
            <a:off x="11246644" y="39971133"/>
            <a:ext cx="10425113" cy="3048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ctr">
              <a:defRPr sz="5325" smtClean="0"/>
            </a:lvl1pPr>
          </a:lstStyle>
          <a:p>
            <a:pPr>
              <a:defRPr/>
            </a:pPr>
            <a:endParaRPr lang="en-US"/>
          </a:p>
        </p:txBody>
      </p:sp>
      <p:sp>
        <p:nvSpPr>
          <p:cNvPr id="1030" name="Rectangle 6"/>
          <p:cNvSpPr>
            <a:spLocks noGrp="1" noChangeArrowheads="1"/>
          </p:cNvSpPr>
          <p:nvPr>
            <p:ph type="sldNum" sz="quarter" idx="4"/>
          </p:nvPr>
        </p:nvSpPr>
        <p:spPr bwMode="auto">
          <a:xfrm>
            <a:off x="23591044" y="39971133"/>
            <a:ext cx="7681913" cy="3048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r">
              <a:defRPr sz="5325" smtClean="0"/>
            </a:lvl1pPr>
          </a:lstStyle>
          <a:p>
            <a:pPr>
              <a:defRPr/>
            </a:pPr>
            <a:fld id="{2839560C-692A-406E-AC47-35009443A5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3527822" rtl="0" eaLnBrk="0" fontAlgn="base" hangingPunct="0">
        <a:spcBef>
          <a:spcPct val="0"/>
        </a:spcBef>
        <a:spcAft>
          <a:spcPct val="0"/>
        </a:spcAft>
        <a:defRPr sz="17025">
          <a:solidFill>
            <a:schemeClr val="tx2"/>
          </a:solidFill>
          <a:latin typeface="+mj-lt"/>
          <a:ea typeface="+mj-ea"/>
          <a:cs typeface="+mj-cs"/>
        </a:defRPr>
      </a:lvl1pPr>
      <a:lvl2pPr algn="ctr" defTabSz="3527822" rtl="0" eaLnBrk="0" fontAlgn="base" hangingPunct="0">
        <a:spcBef>
          <a:spcPct val="0"/>
        </a:spcBef>
        <a:spcAft>
          <a:spcPct val="0"/>
        </a:spcAft>
        <a:defRPr sz="17025">
          <a:solidFill>
            <a:schemeClr val="tx2"/>
          </a:solidFill>
          <a:latin typeface="Arial"/>
        </a:defRPr>
      </a:lvl2pPr>
      <a:lvl3pPr algn="ctr" defTabSz="3527822" rtl="0" eaLnBrk="0" fontAlgn="base" hangingPunct="0">
        <a:spcBef>
          <a:spcPct val="0"/>
        </a:spcBef>
        <a:spcAft>
          <a:spcPct val="0"/>
        </a:spcAft>
        <a:defRPr sz="17025">
          <a:solidFill>
            <a:schemeClr val="tx2"/>
          </a:solidFill>
          <a:latin typeface="Arial"/>
        </a:defRPr>
      </a:lvl3pPr>
      <a:lvl4pPr algn="ctr" defTabSz="3527822" rtl="0" eaLnBrk="0" fontAlgn="base" hangingPunct="0">
        <a:spcBef>
          <a:spcPct val="0"/>
        </a:spcBef>
        <a:spcAft>
          <a:spcPct val="0"/>
        </a:spcAft>
        <a:defRPr sz="17025">
          <a:solidFill>
            <a:schemeClr val="tx2"/>
          </a:solidFill>
          <a:latin typeface="Arial"/>
        </a:defRPr>
      </a:lvl4pPr>
      <a:lvl5pPr algn="ctr" defTabSz="3527822" rtl="0" eaLnBrk="0" fontAlgn="base" hangingPunct="0">
        <a:spcBef>
          <a:spcPct val="0"/>
        </a:spcBef>
        <a:spcAft>
          <a:spcPct val="0"/>
        </a:spcAft>
        <a:defRPr sz="17025">
          <a:solidFill>
            <a:schemeClr val="tx2"/>
          </a:solidFill>
          <a:latin typeface="Arial"/>
        </a:defRPr>
      </a:lvl5pPr>
      <a:lvl6pPr marL="342900" algn="ctr" defTabSz="3527822" rtl="0" fontAlgn="base">
        <a:spcBef>
          <a:spcPct val="0"/>
        </a:spcBef>
        <a:spcAft>
          <a:spcPct val="0"/>
        </a:spcAft>
        <a:defRPr sz="17025">
          <a:solidFill>
            <a:schemeClr val="tx2"/>
          </a:solidFill>
          <a:latin typeface="Arial"/>
        </a:defRPr>
      </a:lvl6pPr>
      <a:lvl7pPr marL="685800" algn="ctr" defTabSz="3527822" rtl="0" fontAlgn="base">
        <a:spcBef>
          <a:spcPct val="0"/>
        </a:spcBef>
        <a:spcAft>
          <a:spcPct val="0"/>
        </a:spcAft>
        <a:defRPr sz="17025">
          <a:solidFill>
            <a:schemeClr val="tx2"/>
          </a:solidFill>
          <a:latin typeface="Arial"/>
        </a:defRPr>
      </a:lvl7pPr>
      <a:lvl8pPr marL="1028700" algn="ctr" defTabSz="3527822" rtl="0" fontAlgn="base">
        <a:spcBef>
          <a:spcPct val="0"/>
        </a:spcBef>
        <a:spcAft>
          <a:spcPct val="0"/>
        </a:spcAft>
        <a:defRPr sz="17025">
          <a:solidFill>
            <a:schemeClr val="tx2"/>
          </a:solidFill>
          <a:latin typeface="Arial"/>
        </a:defRPr>
      </a:lvl8pPr>
      <a:lvl9pPr marL="1371600" algn="ctr" defTabSz="3527822" rtl="0" fontAlgn="base">
        <a:spcBef>
          <a:spcPct val="0"/>
        </a:spcBef>
        <a:spcAft>
          <a:spcPct val="0"/>
        </a:spcAft>
        <a:defRPr sz="17025">
          <a:solidFill>
            <a:schemeClr val="tx2"/>
          </a:solidFill>
          <a:latin typeface="Arial"/>
        </a:defRPr>
      </a:lvl9pPr>
    </p:titleStyle>
    <p:bodyStyle>
      <a:defPPr>
        <a:defRPr kern="1200" smtId="4294967295"/>
      </a:defPPr>
      <a:lvl1pPr marL="1321594" indent="-1321594" algn="l" defTabSz="3527822" rtl="0" eaLnBrk="0" fontAlgn="base" hangingPunct="0">
        <a:spcBef>
          <a:spcPct val="20000"/>
        </a:spcBef>
        <a:spcAft>
          <a:spcPct val="0"/>
        </a:spcAft>
        <a:buChar char="•"/>
        <a:defRPr sz="12375">
          <a:solidFill>
            <a:schemeClr val="tx1"/>
          </a:solidFill>
          <a:latin typeface="+mn-lt"/>
          <a:ea typeface="+mn-ea"/>
          <a:cs typeface="+mn-cs"/>
        </a:defRPr>
      </a:lvl1pPr>
      <a:lvl2pPr marL="2867025" indent="-1103710" algn="l" defTabSz="3527822" rtl="0" eaLnBrk="0" fontAlgn="base" hangingPunct="0">
        <a:spcBef>
          <a:spcPct val="20000"/>
        </a:spcBef>
        <a:spcAft>
          <a:spcPct val="0"/>
        </a:spcAft>
        <a:buChar char="–"/>
        <a:defRPr sz="10800">
          <a:solidFill>
            <a:schemeClr val="tx1"/>
          </a:solidFill>
          <a:latin typeface="+mn-lt"/>
        </a:defRPr>
      </a:lvl2pPr>
      <a:lvl3pPr marL="4406504" indent="-878681" algn="l" defTabSz="3527822" rtl="0" eaLnBrk="0" fontAlgn="base" hangingPunct="0">
        <a:spcBef>
          <a:spcPct val="20000"/>
        </a:spcBef>
        <a:spcAft>
          <a:spcPct val="0"/>
        </a:spcAft>
        <a:buChar char="•"/>
        <a:defRPr sz="9300">
          <a:solidFill>
            <a:schemeClr val="tx1"/>
          </a:solidFill>
          <a:latin typeface="+mn-lt"/>
        </a:defRPr>
      </a:lvl3pPr>
      <a:lvl4pPr marL="6171010" indent="-879872" algn="l" defTabSz="3527822" rtl="0" eaLnBrk="0" fontAlgn="base" hangingPunct="0">
        <a:spcBef>
          <a:spcPct val="20000"/>
        </a:spcBef>
        <a:spcAft>
          <a:spcPct val="0"/>
        </a:spcAft>
        <a:buChar char="–"/>
        <a:defRPr sz="7725">
          <a:solidFill>
            <a:schemeClr val="tx1"/>
          </a:solidFill>
          <a:latin typeface="+mn-lt"/>
        </a:defRPr>
      </a:lvl4pPr>
      <a:lvl5pPr marL="7936706" indent="-882254" algn="l" defTabSz="3527822" rtl="0" eaLnBrk="0" fontAlgn="base" hangingPunct="0">
        <a:spcBef>
          <a:spcPct val="20000"/>
        </a:spcBef>
        <a:spcAft>
          <a:spcPct val="0"/>
        </a:spcAft>
        <a:buChar char="»"/>
        <a:defRPr sz="7725">
          <a:solidFill>
            <a:schemeClr val="tx1"/>
          </a:solidFill>
          <a:latin typeface="+mn-lt"/>
        </a:defRPr>
      </a:lvl5pPr>
      <a:lvl6pPr marL="8279606" indent="-882254" algn="l" defTabSz="3527822" rtl="0" fontAlgn="base">
        <a:spcBef>
          <a:spcPct val="20000"/>
        </a:spcBef>
        <a:spcAft>
          <a:spcPct val="0"/>
        </a:spcAft>
        <a:buChar char="»"/>
        <a:defRPr sz="7725">
          <a:solidFill>
            <a:schemeClr val="tx1"/>
          </a:solidFill>
          <a:latin typeface="+mn-lt"/>
        </a:defRPr>
      </a:lvl6pPr>
      <a:lvl7pPr marL="8622506" indent="-882254" algn="l" defTabSz="3527822" rtl="0" fontAlgn="base">
        <a:spcBef>
          <a:spcPct val="20000"/>
        </a:spcBef>
        <a:spcAft>
          <a:spcPct val="0"/>
        </a:spcAft>
        <a:buChar char="»"/>
        <a:defRPr sz="7725">
          <a:solidFill>
            <a:schemeClr val="tx1"/>
          </a:solidFill>
          <a:latin typeface="+mn-lt"/>
        </a:defRPr>
      </a:lvl7pPr>
      <a:lvl8pPr marL="8965406" indent="-882254" algn="l" defTabSz="3527822" rtl="0" fontAlgn="base">
        <a:spcBef>
          <a:spcPct val="20000"/>
        </a:spcBef>
        <a:spcAft>
          <a:spcPct val="0"/>
        </a:spcAft>
        <a:buChar char="»"/>
        <a:defRPr sz="7725">
          <a:solidFill>
            <a:schemeClr val="tx1"/>
          </a:solidFill>
          <a:latin typeface="+mn-lt"/>
        </a:defRPr>
      </a:lvl8pPr>
      <a:lvl9pPr marL="9308306" indent="-882254" algn="l" defTabSz="3527822" rtl="0" fontAlgn="base">
        <a:spcBef>
          <a:spcPct val="20000"/>
        </a:spcBef>
        <a:spcAft>
          <a:spcPct val="0"/>
        </a:spcAft>
        <a:buChar char="»"/>
        <a:defRPr sz="77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D5CD"/>
        </a:solidFill>
        <a:effectLst/>
      </p:bgPr>
    </p:bg>
    <p:spTree>
      <p:nvGrpSpPr>
        <p:cNvPr id="1" name=""/>
        <p:cNvGrpSpPr/>
        <p:nvPr/>
      </p:nvGrpSpPr>
      <p:grpSpPr>
        <a:xfrm>
          <a:off x="0" y="0"/>
          <a:ext cx="0" cy="0"/>
          <a:chOff x="0" y="0"/>
          <a:chExt cx="0" cy="0"/>
        </a:xfrm>
      </p:grpSpPr>
      <p:sp>
        <p:nvSpPr>
          <p:cNvPr id="36" name="Rectangle 13"/>
          <p:cNvSpPr txBox="1">
            <a:spLocks noChangeArrowheads="1"/>
          </p:cNvSpPr>
          <p:nvPr/>
        </p:nvSpPr>
        <p:spPr bwMode="auto">
          <a:xfrm>
            <a:off x="0" y="1078540"/>
            <a:ext cx="32920244" cy="4626418"/>
          </a:xfrm>
          <a:prstGeom prst="rect">
            <a:avLst/>
          </a:prstGeom>
          <a:solidFill>
            <a:srgbClr val="028260"/>
          </a:solidFill>
          <a:ln w="60325" cap="flat">
            <a:noFill/>
            <a:miter lim="800000"/>
          </a:ln>
        </p:spPr>
        <p:txBody>
          <a:bodyPr vert="horz" wrap="square" lIns="282152" tIns="141077" rIns="282152" bIns="141077"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3600" i="1" dirty="0">
              <a:solidFill>
                <a:schemeClr val="bg1"/>
              </a:solidFill>
              <a:latin typeface="Lucida Grande" pitchFamily="2" charset="0"/>
            </a:endParaRPr>
          </a:p>
        </p:txBody>
      </p:sp>
      <p:sp>
        <p:nvSpPr>
          <p:cNvPr id="60" name="Title 11">
            <a:extLst>
              <a:ext uri="{FF2B5EF4-FFF2-40B4-BE49-F238E27FC236}">
                <a16:creationId xmlns:a16="http://schemas.microsoft.com/office/drawing/2014/main" xmlns="" id="{EE7A5C51-35F0-4B71-992D-43D344D16C04}"/>
              </a:ext>
            </a:extLst>
          </p:cNvPr>
          <p:cNvSpPr txBox="1">
            <a:spLocks/>
          </p:cNvSpPr>
          <p:nvPr/>
        </p:nvSpPr>
        <p:spPr>
          <a:xfrm>
            <a:off x="1028700" y="850639"/>
            <a:ext cx="30861000" cy="2387998"/>
          </a:xfrm>
          <a:prstGeom prst="rect">
            <a:avLst/>
          </a:prstGeom>
        </p:spPr>
        <p:txBody>
          <a:bodyPr lIns="96012" tIns="48006" rIns="96012" bIns="48006"/>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8000" dirty="0"/>
              <a:t>Identifying research priorities for public hospital management </a:t>
            </a:r>
            <a:r>
              <a:rPr lang="en-US" sz="8000" dirty="0" smtClean="0"/>
              <a:t>          in </a:t>
            </a:r>
            <a:r>
              <a:rPr lang="en-US" sz="8000" dirty="0"/>
              <a:t>Iran: Use of CHNRI method</a:t>
            </a:r>
          </a:p>
        </p:txBody>
      </p:sp>
      <p:sp>
        <p:nvSpPr>
          <p:cNvPr id="61" name="Text Placeholder 16">
            <a:extLst>
              <a:ext uri="{FF2B5EF4-FFF2-40B4-BE49-F238E27FC236}">
                <a16:creationId xmlns:a16="http://schemas.microsoft.com/office/drawing/2014/main" xmlns="" id="{1F3AA395-C058-4F87-B3A3-A8A8BC543EF9}"/>
              </a:ext>
            </a:extLst>
          </p:cNvPr>
          <p:cNvSpPr txBox="1">
            <a:spLocks/>
          </p:cNvSpPr>
          <p:nvPr/>
        </p:nvSpPr>
        <p:spPr>
          <a:xfrm>
            <a:off x="1028700" y="3505943"/>
            <a:ext cx="30861000" cy="1943609"/>
          </a:xfrm>
          <a:prstGeom prst="rect">
            <a:avLst/>
          </a:prstGeom>
        </p:spPr>
        <p:txBody>
          <a:bodyPr lIns="96012" tIns="48006" rIns="96012" bIns="48006">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4000" dirty="0" smtClean="0">
                <a:latin typeface="Titillium Web" panose="00000500000000000000" pitchFamily="2" charset="0"/>
              </a:rPr>
              <a:t>Authors:  </a:t>
            </a:r>
            <a:r>
              <a:rPr lang="en-US" sz="4000" dirty="0" err="1" smtClean="0">
                <a:latin typeface="Titillium Web" panose="00000500000000000000" pitchFamily="2" charset="0"/>
              </a:rPr>
              <a:t>Zhaleh</a:t>
            </a:r>
            <a:r>
              <a:rPr lang="en-US" sz="4000" dirty="0" smtClean="0">
                <a:latin typeface="Titillium Web" panose="00000500000000000000" pitchFamily="2" charset="0"/>
              </a:rPr>
              <a:t> Abdi *(PhD)- Assistant professor. National Institute of Heath Research (NIHR), Tehran University of Medical Sciences (Corresponding author: zh-abdi@sina.tums.ac.ir)</a:t>
            </a:r>
          </a:p>
          <a:p>
            <a:pPr algn="ctr"/>
            <a:r>
              <a:rPr lang="en-US" sz="4000" dirty="0" smtClean="0">
                <a:latin typeface="Titillium Web" panose="00000500000000000000" pitchFamily="2" charset="0"/>
              </a:rPr>
              <a:t>Dr. </a:t>
            </a:r>
            <a:r>
              <a:rPr lang="en-US" sz="4000" dirty="0" err="1" smtClean="0">
                <a:latin typeface="Titillium Web" panose="00000500000000000000" pitchFamily="2" charset="0"/>
              </a:rPr>
              <a:t>Elham</a:t>
            </a:r>
            <a:r>
              <a:rPr lang="en-US" sz="4000" dirty="0" smtClean="0">
                <a:latin typeface="Titillium Web" panose="00000500000000000000" pitchFamily="2" charset="0"/>
              </a:rPr>
              <a:t> </a:t>
            </a:r>
            <a:r>
              <a:rPr lang="en-US" sz="4000" dirty="0" err="1" smtClean="0">
                <a:latin typeface="Titillium Web" panose="00000500000000000000" pitchFamily="2" charset="0"/>
              </a:rPr>
              <a:t>Ahmadnezhad</a:t>
            </a:r>
            <a:r>
              <a:rPr lang="en-US" sz="4000" dirty="0" smtClean="0">
                <a:latin typeface="Titillium Web" panose="00000500000000000000" pitchFamily="2" charset="0"/>
              </a:rPr>
              <a:t> (Md. PhD) -</a:t>
            </a:r>
            <a:r>
              <a:rPr lang="en-US" sz="4000" dirty="0">
                <a:latin typeface="Titillium Web" panose="00000500000000000000" pitchFamily="2" charset="0"/>
              </a:rPr>
              <a:t> </a:t>
            </a:r>
            <a:r>
              <a:rPr lang="en-US" sz="4000" dirty="0" smtClean="0">
                <a:latin typeface="Titillium Web" panose="00000500000000000000" pitchFamily="2" charset="0"/>
              </a:rPr>
              <a:t>Associate </a:t>
            </a:r>
            <a:r>
              <a:rPr lang="en-US" sz="4000" dirty="0">
                <a:latin typeface="Titillium Web" panose="00000500000000000000" pitchFamily="2" charset="0"/>
              </a:rPr>
              <a:t>professor. </a:t>
            </a:r>
            <a:r>
              <a:rPr lang="en-US" sz="4000" dirty="0" smtClean="0">
                <a:latin typeface="Titillium Web" panose="00000500000000000000" pitchFamily="2" charset="0"/>
              </a:rPr>
              <a:t>NIHR, </a:t>
            </a:r>
            <a:r>
              <a:rPr lang="en-US" sz="4000" dirty="0">
                <a:latin typeface="Titillium Web" panose="00000500000000000000" pitchFamily="2" charset="0"/>
              </a:rPr>
              <a:t>Tehran University of Medical Sciences</a:t>
            </a:r>
          </a:p>
        </p:txBody>
      </p:sp>
      <p:sp>
        <p:nvSpPr>
          <p:cNvPr id="41" name="Rectangle 40">
            <a:extLst>
              <a:ext uri="{FF2B5EF4-FFF2-40B4-BE49-F238E27FC236}">
                <a16:creationId xmlns:a16="http://schemas.microsoft.com/office/drawing/2014/main" xmlns="" id="{C24D4BC5-5256-4C2E-B3FB-87EA69B63AF3}"/>
              </a:ext>
            </a:extLst>
          </p:cNvPr>
          <p:cNvSpPr/>
          <p:nvPr/>
        </p:nvSpPr>
        <p:spPr>
          <a:xfrm>
            <a:off x="685800" y="6199925"/>
            <a:ext cx="15347896" cy="16583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7200">
              <a:effectLst/>
              <a:latin typeface="+mj-lt"/>
            </a:endParaRPr>
          </a:p>
        </p:txBody>
      </p:sp>
      <p:sp>
        <p:nvSpPr>
          <p:cNvPr id="51" name="Rectangle 50">
            <a:extLst>
              <a:ext uri="{FF2B5EF4-FFF2-40B4-BE49-F238E27FC236}">
                <a16:creationId xmlns:a16="http://schemas.microsoft.com/office/drawing/2014/main" xmlns="" id="{19BFD724-D51D-4DD6-A93A-40ABEA405C90}"/>
              </a:ext>
            </a:extLst>
          </p:cNvPr>
          <p:cNvSpPr/>
          <p:nvPr/>
        </p:nvSpPr>
        <p:spPr>
          <a:xfrm>
            <a:off x="16880953" y="6202656"/>
            <a:ext cx="15347896" cy="16581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7200">
              <a:effectLst/>
              <a:latin typeface="+mj-lt"/>
            </a:endParaRPr>
          </a:p>
        </p:txBody>
      </p:sp>
      <p:sp>
        <p:nvSpPr>
          <p:cNvPr id="54" name="Rectangle 53">
            <a:extLst>
              <a:ext uri="{FF2B5EF4-FFF2-40B4-BE49-F238E27FC236}">
                <a16:creationId xmlns:a16="http://schemas.microsoft.com/office/drawing/2014/main" xmlns="" id="{236036AE-C83F-4AC9-800C-C6574727635F}"/>
              </a:ext>
            </a:extLst>
          </p:cNvPr>
          <p:cNvSpPr/>
          <p:nvPr/>
        </p:nvSpPr>
        <p:spPr>
          <a:xfrm>
            <a:off x="685800" y="23661203"/>
            <a:ext cx="15347896" cy="19315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7200">
              <a:effectLst/>
              <a:latin typeface="+mj-lt"/>
            </a:endParaRPr>
          </a:p>
        </p:txBody>
      </p:sp>
      <p:sp>
        <p:nvSpPr>
          <p:cNvPr id="57" name="Rectangle 56">
            <a:extLst>
              <a:ext uri="{FF2B5EF4-FFF2-40B4-BE49-F238E27FC236}">
                <a16:creationId xmlns:a16="http://schemas.microsoft.com/office/drawing/2014/main" xmlns="" id="{65D5CB20-8752-4D75-A601-0EEB3443D27F}"/>
              </a:ext>
            </a:extLst>
          </p:cNvPr>
          <p:cNvSpPr/>
          <p:nvPr/>
        </p:nvSpPr>
        <p:spPr>
          <a:xfrm>
            <a:off x="16884704" y="38273483"/>
            <a:ext cx="15347896" cy="4693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7200" dirty="0">
              <a:effectLst/>
              <a:latin typeface="+mj-lt"/>
            </a:endParaRPr>
          </a:p>
        </p:txBody>
      </p:sp>
      <p:sp>
        <p:nvSpPr>
          <p:cNvPr id="58" name="TextBox 19">
            <a:extLst>
              <a:ext uri="{FF2B5EF4-FFF2-40B4-BE49-F238E27FC236}">
                <a16:creationId xmlns:a16="http://schemas.microsoft.com/office/drawing/2014/main" xmlns="" id="{B4F3D693-DA0F-454D-94C0-CEAA07C14AE3}"/>
              </a:ext>
            </a:extLst>
          </p:cNvPr>
          <p:cNvSpPr txBox="1">
            <a:spLocks noChangeArrowheads="1"/>
          </p:cNvSpPr>
          <p:nvPr/>
        </p:nvSpPr>
        <p:spPr bwMode="auto">
          <a:xfrm>
            <a:off x="17218883" y="38562832"/>
            <a:ext cx="14650264" cy="450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marL="457200" lvl="0" indent="-457200">
              <a:buFont typeface="+mj-lt"/>
              <a:buAutoNum type="arabicPeriod"/>
            </a:pPr>
            <a:r>
              <a:rPr lang="en-US" dirty="0" smtClean="0">
                <a:effectLst/>
                <a:latin typeface="+mn-lt"/>
                <a:ea typeface="Open Sans" panose="020B0606030504020204" pitchFamily="34" charset="0"/>
                <a:cs typeface="Open Sans" panose="020B0606030504020204" pitchFamily="34" charset="0"/>
              </a:rPr>
              <a:t>Ad</a:t>
            </a:r>
            <a:r>
              <a:rPr lang="en-US" dirty="0">
                <a:effectLst/>
                <a:latin typeface="+mn-lt"/>
              </a:rPr>
              <a:t> </a:t>
            </a:r>
            <a:r>
              <a:rPr lang="en-US" dirty="0" err="1">
                <a:effectLst/>
                <a:latin typeface="+mn-lt"/>
              </a:rPr>
              <a:t>Schäfer</a:t>
            </a:r>
            <a:r>
              <a:rPr lang="en-US" dirty="0">
                <a:effectLst/>
                <a:latin typeface="+mn-lt"/>
              </a:rPr>
              <a:t> W, </a:t>
            </a:r>
            <a:r>
              <a:rPr lang="en-US" dirty="0" err="1">
                <a:effectLst/>
                <a:latin typeface="+mn-lt"/>
              </a:rPr>
              <a:t>Groenewegen</a:t>
            </a:r>
            <a:r>
              <a:rPr lang="en-US" dirty="0">
                <a:effectLst/>
                <a:latin typeface="+mn-lt"/>
              </a:rPr>
              <a:t> PP, Hansen J, Black N. Priorities for health services research in primary care. Quality in primary care. 2011;19(2):77-83.</a:t>
            </a:r>
          </a:p>
          <a:p>
            <a:pPr marL="457200" lvl="0" indent="-457200">
              <a:buFont typeface="+mj-lt"/>
              <a:buAutoNum type="arabicPeriod"/>
            </a:pPr>
            <a:r>
              <a:rPr lang="en-US" dirty="0" err="1">
                <a:effectLst/>
                <a:latin typeface="+mn-lt"/>
              </a:rPr>
              <a:t>Rudan</a:t>
            </a:r>
            <a:r>
              <a:rPr lang="en-US" dirty="0">
                <a:effectLst/>
                <a:latin typeface="+mn-lt"/>
              </a:rPr>
              <a:t> I, Gibson JL, </a:t>
            </a:r>
            <a:r>
              <a:rPr lang="en-US" dirty="0" err="1">
                <a:effectLst/>
                <a:latin typeface="+mn-lt"/>
              </a:rPr>
              <a:t>Ameratunga</a:t>
            </a:r>
            <a:r>
              <a:rPr lang="en-US" dirty="0">
                <a:effectLst/>
                <a:latin typeface="+mn-lt"/>
              </a:rPr>
              <a:t> S, </a:t>
            </a:r>
            <a:r>
              <a:rPr lang="en-US" dirty="0" err="1">
                <a:effectLst/>
                <a:latin typeface="+mn-lt"/>
              </a:rPr>
              <a:t>Arifeen</a:t>
            </a:r>
            <a:r>
              <a:rPr lang="en-US" dirty="0">
                <a:effectLst/>
                <a:latin typeface="+mn-lt"/>
              </a:rPr>
              <a:t> SE, </a:t>
            </a:r>
            <a:r>
              <a:rPr lang="en-US" dirty="0" err="1">
                <a:effectLst/>
                <a:latin typeface="+mn-lt"/>
              </a:rPr>
              <a:t>Bhutta</a:t>
            </a:r>
            <a:r>
              <a:rPr lang="en-US" dirty="0">
                <a:effectLst/>
                <a:latin typeface="+mn-lt"/>
              </a:rPr>
              <a:t> ZA, Black M, et al. Setting priorities in global child health research investments: guidelines for implementation of CHNRI method. Croatian medical journal. 2008;49(6):720-33.</a:t>
            </a:r>
          </a:p>
          <a:p>
            <a:pPr marL="457200" lvl="0" indent="-457200">
              <a:buFont typeface="+mj-lt"/>
              <a:buAutoNum type="arabicPeriod"/>
            </a:pPr>
            <a:r>
              <a:rPr lang="en-US" dirty="0" err="1">
                <a:effectLst/>
                <a:latin typeface="+mn-lt"/>
              </a:rPr>
              <a:t>Rudan</a:t>
            </a:r>
            <a:r>
              <a:rPr lang="en-US" dirty="0">
                <a:effectLst/>
                <a:latin typeface="+mn-lt"/>
              </a:rPr>
              <a:t> I, El </a:t>
            </a:r>
            <a:r>
              <a:rPr lang="en-US" dirty="0" err="1">
                <a:effectLst/>
                <a:latin typeface="+mn-lt"/>
              </a:rPr>
              <a:t>Arifeen</a:t>
            </a:r>
            <a:r>
              <a:rPr lang="en-US" dirty="0">
                <a:effectLst/>
                <a:latin typeface="+mn-lt"/>
              </a:rPr>
              <a:t> S, </a:t>
            </a:r>
            <a:r>
              <a:rPr lang="en-US" dirty="0" err="1">
                <a:effectLst/>
                <a:latin typeface="+mn-lt"/>
              </a:rPr>
              <a:t>Bhutta</a:t>
            </a:r>
            <a:r>
              <a:rPr lang="en-US" dirty="0">
                <a:effectLst/>
                <a:latin typeface="+mn-lt"/>
              </a:rPr>
              <a:t> ZA, Black RE, Brooks A, Chan KY, et al. Setting research priorities to reduce global mortality from childhood pneumonia by 2015. </a:t>
            </a:r>
            <a:r>
              <a:rPr lang="en-US" dirty="0" err="1">
                <a:effectLst/>
                <a:latin typeface="+mn-lt"/>
              </a:rPr>
              <a:t>PLoS</a:t>
            </a:r>
            <a:r>
              <a:rPr lang="en-US" dirty="0">
                <a:effectLst/>
                <a:latin typeface="+mn-lt"/>
              </a:rPr>
              <a:t> medicine. 2011;8(9).</a:t>
            </a:r>
          </a:p>
          <a:p>
            <a:pPr marL="457200" lvl="0" indent="-457200">
              <a:buFont typeface="+mj-lt"/>
              <a:buAutoNum type="arabicPeriod"/>
            </a:pPr>
            <a:r>
              <a:rPr lang="en-US" dirty="0" err="1">
                <a:effectLst/>
                <a:latin typeface="+mn-lt"/>
              </a:rPr>
              <a:t>Rehfuess</a:t>
            </a:r>
            <a:r>
              <a:rPr lang="en-US" dirty="0">
                <a:effectLst/>
                <a:latin typeface="+mn-lt"/>
              </a:rPr>
              <a:t> EA, </a:t>
            </a:r>
            <a:r>
              <a:rPr lang="en-US" dirty="0" err="1">
                <a:effectLst/>
                <a:latin typeface="+mn-lt"/>
              </a:rPr>
              <a:t>Durão</a:t>
            </a:r>
            <a:r>
              <a:rPr lang="en-US" dirty="0">
                <a:effectLst/>
                <a:latin typeface="+mn-lt"/>
              </a:rPr>
              <a:t> S, </a:t>
            </a:r>
            <a:r>
              <a:rPr lang="en-US" dirty="0" err="1">
                <a:effectLst/>
                <a:latin typeface="+mn-lt"/>
              </a:rPr>
              <a:t>Kyamanywa</a:t>
            </a:r>
            <a:r>
              <a:rPr lang="en-US" dirty="0">
                <a:effectLst/>
                <a:latin typeface="+mn-lt"/>
              </a:rPr>
              <a:t> P, </a:t>
            </a:r>
            <a:r>
              <a:rPr lang="en-US" dirty="0" err="1">
                <a:effectLst/>
                <a:latin typeface="+mn-lt"/>
              </a:rPr>
              <a:t>Meerpohl</a:t>
            </a:r>
            <a:r>
              <a:rPr lang="en-US" dirty="0">
                <a:effectLst/>
                <a:latin typeface="+mn-lt"/>
              </a:rPr>
              <a:t> JJ, Young T, </a:t>
            </a:r>
            <a:r>
              <a:rPr lang="en-US" dirty="0" err="1">
                <a:effectLst/>
                <a:latin typeface="+mn-lt"/>
              </a:rPr>
              <a:t>Rohwer</a:t>
            </a:r>
            <a:r>
              <a:rPr lang="en-US" dirty="0">
                <a:effectLst/>
                <a:latin typeface="+mn-lt"/>
              </a:rPr>
              <a:t> A. An approach for setting evidence-based and stakeholder-informed research priorities in low-and middle-income countries. Bulletin of the World Health Organization. 2016;94(4):297.</a:t>
            </a:r>
          </a:p>
          <a:p>
            <a:pPr marL="457200" lvl="0" indent="-457200">
              <a:buFont typeface="+mj-lt"/>
              <a:buAutoNum type="arabicPeriod"/>
            </a:pPr>
            <a:r>
              <a:rPr lang="en-US" dirty="0">
                <a:effectLst/>
                <a:latin typeface="+mn-lt"/>
              </a:rPr>
              <a:t>Ball J, Ballinger C, De </a:t>
            </a:r>
            <a:r>
              <a:rPr lang="en-US" dirty="0" err="1">
                <a:effectLst/>
                <a:latin typeface="+mn-lt"/>
              </a:rPr>
              <a:t>Iongh</a:t>
            </a:r>
            <a:r>
              <a:rPr lang="en-US" dirty="0">
                <a:effectLst/>
                <a:latin typeface="+mn-lt"/>
              </a:rPr>
              <a:t> A, </a:t>
            </a:r>
            <a:r>
              <a:rPr lang="en-US" dirty="0" err="1">
                <a:effectLst/>
                <a:latin typeface="+mn-lt"/>
              </a:rPr>
              <a:t>Dall’Ora</a:t>
            </a:r>
            <a:r>
              <a:rPr lang="en-US" dirty="0">
                <a:effectLst/>
                <a:latin typeface="+mn-lt"/>
              </a:rPr>
              <a:t> C, Crowe S, Griffiths P. Determining priorities for research to improve fundamental care on hospital wards. Research involvement and engagement. 2016;2(1):</a:t>
            </a:r>
            <a:r>
              <a:rPr lang="en-US" dirty="0" smtClean="0">
                <a:effectLst/>
                <a:latin typeface="+mn-lt"/>
              </a:rPr>
              <a:t>1-</a:t>
            </a:r>
            <a:endParaRPr lang="en-US" dirty="0">
              <a:effectLst/>
              <a:latin typeface="+mn-lt"/>
            </a:endParaRPr>
          </a:p>
        </p:txBody>
      </p:sp>
      <p:sp>
        <p:nvSpPr>
          <p:cNvPr id="44" name="Rectangle 43">
            <a:extLst>
              <a:ext uri="{FF2B5EF4-FFF2-40B4-BE49-F238E27FC236}">
                <a16:creationId xmlns:a16="http://schemas.microsoft.com/office/drawing/2014/main" xmlns="" id="{4EDA12B6-07B5-44F9-8F8B-E1BE66469DB6}"/>
              </a:ext>
            </a:extLst>
          </p:cNvPr>
          <p:cNvSpPr>
            <a:spLocks noChangeArrowheads="1"/>
          </p:cNvSpPr>
          <p:nvPr/>
        </p:nvSpPr>
        <p:spPr bwMode="auto">
          <a:xfrm>
            <a:off x="685800" y="6202657"/>
            <a:ext cx="15347896" cy="914398"/>
          </a:xfrm>
          <a:prstGeom prst="rect">
            <a:avLst/>
          </a:prstGeom>
          <a:solidFill>
            <a:srgbClr val="03AD80"/>
          </a:solidFill>
          <a:ln w="12700">
            <a:noFill/>
            <a:miter lim="800000"/>
          </a:ln>
        </p:spPr>
        <p:txBody>
          <a:bodyPr wrap="none" lIns="205740" tIns="54864" rIns="205740" bIns="51422"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526941">
              <a:defRPr/>
            </a:pPr>
            <a:r>
              <a:rPr lang="en-US" sz="3600" b="1" dirty="0">
                <a:solidFill>
                  <a:schemeClr val="bg1"/>
                </a:solidFill>
                <a:effectLst/>
                <a:latin typeface="+mj-lt"/>
              </a:rPr>
              <a:t>Introduction</a:t>
            </a:r>
          </a:p>
        </p:txBody>
      </p:sp>
      <p:sp>
        <p:nvSpPr>
          <p:cNvPr id="56" name="Rectangle 55">
            <a:extLst>
              <a:ext uri="{FF2B5EF4-FFF2-40B4-BE49-F238E27FC236}">
                <a16:creationId xmlns:a16="http://schemas.microsoft.com/office/drawing/2014/main" xmlns="" id="{8C463412-CC68-4A0F-AE72-68EF99EB2F46}"/>
              </a:ext>
            </a:extLst>
          </p:cNvPr>
          <p:cNvSpPr>
            <a:spLocks noChangeArrowheads="1"/>
          </p:cNvSpPr>
          <p:nvPr/>
        </p:nvSpPr>
        <p:spPr bwMode="auto">
          <a:xfrm>
            <a:off x="685800" y="23661203"/>
            <a:ext cx="15347896" cy="914400"/>
          </a:xfrm>
          <a:prstGeom prst="rect">
            <a:avLst/>
          </a:prstGeom>
          <a:solidFill>
            <a:srgbClr val="03AD80"/>
          </a:solidFill>
          <a:ln w="12700">
            <a:noFill/>
            <a:miter lim="800000"/>
          </a:ln>
        </p:spPr>
        <p:txBody>
          <a:bodyPr wrap="none" lIns="205740" tIns="54864" rIns="205740" bIns="51422"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526941">
              <a:defRPr/>
            </a:pPr>
            <a:r>
              <a:rPr lang="en-US" sz="3600" b="1" dirty="0">
                <a:solidFill>
                  <a:schemeClr val="bg1"/>
                </a:solidFill>
                <a:effectLst/>
                <a:latin typeface="+mj-lt"/>
              </a:rPr>
              <a:t>Methodology</a:t>
            </a:r>
          </a:p>
        </p:txBody>
      </p:sp>
      <p:sp>
        <p:nvSpPr>
          <p:cNvPr id="53" name="Rectangle 52">
            <a:extLst>
              <a:ext uri="{FF2B5EF4-FFF2-40B4-BE49-F238E27FC236}">
                <a16:creationId xmlns:a16="http://schemas.microsoft.com/office/drawing/2014/main" xmlns="" id="{0BE282AE-183A-4D49-B152-23A5A101BEA6}"/>
              </a:ext>
            </a:extLst>
          </p:cNvPr>
          <p:cNvSpPr>
            <a:spLocks noChangeArrowheads="1"/>
          </p:cNvSpPr>
          <p:nvPr/>
        </p:nvSpPr>
        <p:spPr bwMode="auto">
          <a:xfrm>
            <a:off x="16880953" y="6199925"/>
            <a:ext cx="15347896" cy="914400"/>
          </a:xfrm>
          <a:prstGeom prst="rect">
            <a:avLst/>
          </a:prstGeom>
          <a:solidFill>
            <a:srgbClr val="03AD80"/>
          </a:solidFill>
          <a:ln w="12700">
            <a:noFill/>
            <a:miter lim="800000"/>
          </a:ln>
        </p:spPr>
        <p:txBody>
          <a:bodyPr wrap="none" lIns="205740" tIns="54864" rIns="205740" bIns="51422"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526941">
              <a:defRPr/>
            </a:pPr>
            <a:r>
              <a:rPr lang="en-US" sz="3600" b="1" dirty="0">
                <a:solidFill>
                  <a:schemeClr val="bg1"/>
                </a:solidFill>
                <a:effectLst/>
                <a:latin typeface="+mj-lt"/>
              </a:rPr>
              <a:t>Results</a:t>
            </a:r>
          </a:p>
        </p:txBody>
      </p:sp>
      <p:sp>
        <p:nvSpPr>
          <p:cNvPr id="59" name="Rectangle 58">
            <a:extLst>
              <a:ext uri="{FF2B5EF4-FFF2-40B4-BE49-F238E27FC236}">
                <a16:creationId xmlns:a16="http://schemas.microsoft.com/office/drawing/2014/main" xmlns="" id="{5EDC1F28-88BB-4DAD-9112-B4904B4A7E46}"/>
              </a:ext>
            </a:extLst>
          </p:cNvPr>
          <p:cNvSpPr>
            <a:spLocks noChangeArrowheads="1"/>
          </p:cNvSpPr>
          <p:nvPr/>
        </p:nvSpPr>
        <p:spPr bwMode="auto">
          <a:xfrm>
            <a:off x="16880953" y="37362953"/>
            <a:ext cx="15347896" cy="910530"/>
          </a:xfrm>
          <a:prstGeom prst="rect">
            <a:avLst/>
          </a:prstGeom>
          <a:solidFill>
            <a:srgbClr val="03AD80"/>
          </a:solidFill>
          <a:ln w="12700">
            <a:noFill/>
            <a:miter lim="800000"/>
          </a:ln>
        </p:spPr>
        <p:txBody>
          <a:bodyPr wrap="none" lIns="205740" tIns="54864" rIns="205740" bIns="51422"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526941">
              <a:defRPr/>
            </a:pPr>
            <a:r>
              <a:rPr lang="en-US" sz="3600" b="1" dirty="0" smtClean="0">
                <a:solidFill>
                  <a:schemeClr val="bg1"/>
                </a:solidFill>
                <a:effectLst/>
                <a:latin typeface="+mj-lt"/>
              </a:rPr>
              <a:t>References</a:t>
            </a:r>
            <a:endParaRPr lang="en-US" sz="3600" b="1" dirty="0">
              <a:solidFill>
                <a:schemeClr val="bg1"/>
              </a:solidFill>
              <a:effectLst/>
              <a:latin typeface="+mj-lt"/>
            </a:endParaRPr>
          </a:p>
        </p:txBody>
      </p:sp>
      <p:sp>
        <p:nvSpPr>
          <p:cNvPr id="38" name="Text Box 6">
            <a:extLst>
              <a:ext uri="{FF2B5EF4-FFF2-40B4-BE49-F238E27FC236}">
                <a16:creationId xmlns:a16="http://schemas.microsoft.com/office/drawing/2014/main" xmlns="" id="{58B3357B-4821-4FA8-8444-207C696AAAD4}"/>
              </a:ext>
            </a:extLst>
          </p:cNvPr>
          <p:cNvSpPr txBox="1">
            <a:spLocks noChangeArrowheads="1"/>
          </p:cNvSpPr>
          <p:nvPr/>
        </p:nvSpPr>
        <p:spPr bwMode="auto">
          <a:xfrm>
            <a:off x="1034616" y="7342548"/>
            <a:ext cx="14650264" cy="1487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70" tIns="51435" rIns="102870" bIns="51435">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t>Hospitals are an essential component of any health system. Hospitals in Iran are faced with many challenges, particularly in the areas of accountability and responsiveness, efficiency, equity and justice, and quality and safety of healthcare services. </a:t>
            </a:r>
          </a:p>
          <a:p>
            <a:pPr algn="just"/>
            <a:r>
              <a:rPr lang="en-US" sz="3200" dirty="0"/>
              <a:t>Hospital care absorbs about 60% of total spending on health in Iran. There are 949 hospitals in the country with 126600 beds in different type of services offered and ownership. Three main providers of hospital services are public hospitals (teaching/non-teaching hospitals affiliated to Ministry of Health and Medical Education-</a:t>
            </a:r>
            <a:r>
              <a:rPr lang="en-US" sz="3200" dirty="0" err="1"/>
              <a:t>MoHME</a:t>
            </a:r>
            <a:r>
              <a:rPr lang="en-US" sz="3200" dirty="0"/>
              <a:t>), private hospitals, and hospitals owned by social security organization (SSO), which constitute around 69%, 12% and 8% of the total hospital beds across the country. </a:t>
            </a:r>
          </a:p>
          <a:p>
            <a:pPr algn="just"/>
            <a:r>
              <a:rPr lang="en-US" sz="3200" dirty="0"/>
              <a:t>This study aimed to identify national health research priorities for public hospital management in Iran to assist the efficient use of resources toward achieving both national and regional priorities, particularly the recently adopted framework for action for the hospital sector in the Eastern Mediterranean Region. Research priority setting with stakeholders can help direct the limited resources for health research toward priority areas of need. Ensuring transparency of the priority setting process can strengthen legitimacy and credibility for influencing the research agenda. Relevant stakeholders whose values and interests should be respected in setting health research priorities can include patients, caregivers, clinicians, policy makers, representatives from non-governmental organizations and diverse groups may need to be included in research priority setting. It has been emphasized that patients/caregivers (and if relevant the public) need to be directly involved in the priority setting process, as they have direct experience of the health condition or context and often have different priorities to researchers and clinicians. There is also recognition of the need to involve individuals from vulnerable or marginalized groups, particularly in equity-focused research priority setting exercises. We used the adapted Child Health and Nutrition Research Initiative (CHNRI) method for the setting of research priorities through involving a wide range of stakeholders in the hospital management field. </a:t>
            </a:r>
          </a:p>
        </p:txBody>
      </p:sp>
      <p:sp>
        <p:nvSpPr>
          <p:cNvPr id="39" name="Text Box 6">
            <a:extLst>
              <a:ext uri="{FF2B5EF4-FFF2-40B4-BE49-F238E27FC236}">
                <a16:creationId xmlns:a16="http://schemas.microsoft.com/office/drawing/2014/main" xmlns="" id="{1B3DAFDC-3567-41A6-899A-8D92E3BE5771}"/>
              </a:ext>
            </a:extLst>
          </p:cNvPr>
          <p:cNvSpPr txBox="1">
            <a:spLocks noChangeArrowheads="1"/>
          </p:cNvSpPr>
          <p:nvPr/>
        </p:nvSpPr>
        <p:spPr bwMode="auto">
          <a:xfrm>
            <a:off x="1034616" y="24825194"/>
            <a:ext cx="14650264" cy="1472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lnSpc>
                <a:spcPct val="200000"/>
              </a:lnSpc>
            </a:pPr>
            <a:r>
              <a:rPr lang="en-US" sz="3200" dirty="0"/>
              <a:t>This research was performed in November 2019. Adapting the Child Health and Nutrition Research Initiative (CHNRI) method, this study engaged 39 researchers and/or authorities in the areas related to hospital care, a group of caregivers, and 28 stakeholders from the wider society. They scored 125 proposed research questions using a set of five criteria: impact on health, impact on economy, feasibility, alignment with national or regional priorities, and equity. Participants in the stakeholders’ group in this exercise were identified using snowballing in addition to sharing a public invitation in online forums of patients and health-care professionals in Iran.</a:t>
            </a:r>
          </a:p>
          <a:p>
            <a:pPr algn="just">
              <a:lnSpc>
                <a:spcPct val="200000"/>
              </a:lnSpc>
            </a:pPr>
            <a:r>
              <a:rPr lang="en-US" sz="3200" dirty="0"/>
              <a:t>The invited experts generated and systematically ranked research questions that could potentially assist public hospital in achieving its long-term targets as outlined in upstream documents and major national plans as well as the recently adopted framework for action for the hospital sector in the EMR. After the coronavirus disease 2019 (COVID-19) outbreak, we repeated the process with a number of participants to identify priorities related to Covid-19 outbreak. </a:t>
            </a:r>
          </a:p>
        </p:txBody>
      </p:sp>
      <p:sp>
        <p:nvSpPr>
          <p:cNvPr id="259" name="TextBox 258">
            <a:extLst>
              <a:ext uri="{FF2B5EF4-FFF2-40B4-BE49-F238E27FC236}">
                <a16:creationId xmlns:a16="http://schemas.microsoft.com/office/drawing/2014/main" xmlns="" id="{5BA5B394-92CD-4B3C-9507-4B3F124A5E31}"/>
              </a:ext>
            </a:extLst>
          </p:cNvPr>
          <p:cNvSpPr txBox="1"/>
          <p:nvPr/>
        </p:nvSpPr>
        <p:spPr>
          <a:xfrm>
            <a:off x="17229769" y="7342227"/>
            <a:ext cx="14650264" cy="12743040"/>
          </a:xfrm>
          <a:prstGeom prst="rect">
            <a:avLst/>
          </a:prstGeom>
          <a:noFill/>
        </p:spPr>
        <p:txBody>
          <a:bodyPr wrap="square" rtlCol="0">
            <a:spAutoFit/>
          </a:bodyPr>
          <a:lstStyle>
            <a:defPPr>
              <a:defRPr kern="1200" smtId="4294967295"/>
            </a:defPPr>
          </a:lstStyle>
          <a:p>
            <a:pPr algn="just">
              <a:lnSpc>
                <a:spcPct val="200000"/>
              </a:lnSpc>
            </a:pPr>
            <a:r>
              <a:rPr lang="en-US" sz="3200" dirty="0"/>
              <a:t>The top-10 priorities were focused on the research questions relating to: </a:t>
            </a:r>
            <a:r>
              <a:rPr lang="en-US" sz="3200" b="1" dirty="0"/>
              <a:t>1) Improving public hospitals efficiency, 2) Reforming providers’ payments methods, 3) Containing costs and ensuring quality, 4) Bridging the gap between primary and secondary care, and 5) Improving effective governance for quality and patient safety, 6) Capacity building of hospital managers, 7) equality in the distribution of health resources and services; 8) Increasing patient involvement in care pathways and decision making, 9) enhancing use of information and communication technology, 10) Reinforcing the role of hospitals in health promotion of serving community.  </a:t>
            </a:r>
            <a:r>
              <a:rPr lang="en-US" sz="3200" dirty="0"/>
              <a:t>These priorities were those identified before Covid-19 pandemic. Following repetition of the research process after Covid-19 outbreak, one main area was added to our list: </a:t>
            </a:r>
            <a:r>
              <a:rPr lang="en-GB" sz="3200" b="1" dirty="0"/>
              <a:t>enhancing hospital resilience</a:t>
            </a:r>
            <a:r>
              <a:rPr lang="en-GB" sz="3200" b="1" i="1" dirty="0"/>
              <a:t> </a:t>
            </a:r>
            <a:r>
              <a:rPr lang="en-GB" sz="3200" b="1" dirty="0"/>
              <a:t>in response to a crisis.</a:t>
            </a:r>
            <a:endParaRPr lang="en-US" sz="3200" dirty="0"/>
          </a:p>
        </p:txBody>
      </p:sp>
      <p:sp>
        <p:nvSpPr>
          <p:cNvPr id="37" name="Rectangle 36">
            <a:extLst>
              <a:ext uri="{FF2B5EF4-FFF2-40B4-BE49-F238E27FC236}">
                <a16:creationId xmlns:a16="http://schemas.microsoft.com/office/drawing/2014/main" xmlns="" id="{CD317576-E54A-49EC-85CF-9A2330E25FAC}"/>
              </a:ext>
            </a:extLst>
          </p:cNvPr>
          <p:cNvSpPr/>
          <p:nvPr/>
        </p:nvSpPr>
        <p:spPr>
          <a:xfrm>
            <a:off x="16882864" y="23661203"/>
            <a:ext cx="15347896" cy="13600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7200">
              <a:effectLst/>
              <a:latin typeface="+mj-lt"/>
            </a:endParaRPr>
          </a:p>
        </p:txBody>
      </p:sp>
      <p:sp>
        <p:nvSpPr>
          <p:cNvPr id="42" name="Rectangle 41">
            <a:extLst>
              <a:ext uri="{FF2B5EF4-FFF2-40B4-BE49-F238E27FC236}">
                <a16:creationId xmlns:a16="http://schemas.microsoft.com/office/drawing/2014/main" xmlns="" id="{35AB130E-3746-4A26-BAEC-15FE03EDA17F}"/>
              </a:ext>
            </a:extLst>
          </p:cNvPr>
          <p:cNvSpPr>
            <a:spLocks noChangeArrowheads="1"/>
          </p:cNvSpPr>
          <p:nvPr/>
        </p:nvSpPr>
        <p:spPr bwMode="auto">
          <a:xfrm>
            <a:off x="16882864" y="23661203"/>
            <a:ext cx="15347896" cy="914400"/>
          </a:xfrm>
          <a:prstGeom prst="rect">
            <a:avLst/>
          </a:prstGeom>
          <a:solidFill>
            <a:srgbClr val="03AD80"/>
          </a:solidFill>
          <a:ln w="12700">
            <a:noFill/>
            <a:miter lim="800000"/>
          </a:ln>
        </p:spPr>
        <p:txBody>
          <a:bodyPr wrap="none" lIns="205740" tIns="54864" rIns="205740" bIns="51422"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526941">
              <a:defRPr/>
            </a:pPr>
            <a:r>
              <a:rPr lang="en-US" sz="3600" b="1" dirty="0">
                <a:solidFill>
                  <a:schemeClr val="bg1"/>
                </a:solidFill>
                <a:effectLst/>
                <a:latin typeface="+mj-lt"/>
              </a:rPr>
              <a:t>Conclusion</a:t>
            </a:r>
          </a:p>
        </p:txBody>
      </p:sp>
      <p:sp>
        <p:nvSpPr>
          <p:cNvPr id="46" name="Text Box 6">
            <a:extLst>
              <a:ext uri="{FF2B5EF4-FFF2-40B4-BE49-F238E27FC236}">
                <a16:creationId xmlns:a16="http://schemas.microsoft.com/office/drawing/2014/main" xmlns="" id="{3F9C8836-EF25-40CE-909F-02127F645964}"/>
              </a:ext>
            </a:extLst>
          </p:cNvPr>
          <p:cNvSpPr txBox="1">
            <a:spLocks noChangeArrowheads="1"/>
          </p:cNvSpPr>
          <p:nvPr/>
        </p:nvSpPr>
        <p:spPr bwMode="auto">
          <a:xfrm>
            <a:off x="17218883" y="24825194"/>
            <a:ext cx="14663061" cy="1281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lnSpc>
                <a:spcPct val="200000"/>
              </a:lnSpc>
            </a:pPr>
            <a:r>
              <a:rPr lang="en-US" sz="3200" dirty="0" smtClean="0">
                <a:latin typeface="Titillium Web" panose="00000500000000000000" pitchFamily="2" charset="0"/>
                <a:ea typeface="Open Sans" panose="020B0606030504020204" pitchFamily="34" charset="0"/>
                <a:cs typeface="Open Sans" panose="020B0606030504020204" pitchFamily="34" charset="0"/>
              </a:rPr>
              <a:t> </a:t>
            </a:r>
            <a:r>
              <a:rPr lang="en-US" sz="3200" dirty="0" smtClean="0"/>
              <a:t>The </a:t>
            </a:r>
            <a:r>
              <a:rPr lang="en-US" sz="3200" dirty="0"/>
              <a:t>findings from this research priority setting exercise can help guide national research agenda towards funding priorities for important future research related to public hospital management in Iran. The priority research questions can direct new research initiatives by providing concrete specific suggestions as to where new and existing research resources can best be invested. By setting the priorities with patients, </a:t>
            </a:r>
            <a:r>
              <a:rPr lang="en-US" sz="3200" dirty="0" err="1"/>
              <a:t>carers</a:t>
            </a:r>
            <a:r>
              <a:rPr lang="en-US" sz="3200" dirty="0"/>
              <a:t>, the public and health care professionals, research can look at the issues that really matter to people who are receiving or delivering care in public hospitals. The CHNRI process provided a means of reaching consensus as to the important issues for future research to focus on to improve hospital management. </a:t>
            </a:r>
          </a:p>
          <a:p>
            <a:pPr algn="just">
              <a:lnSpc>
                <a:spcPct val="200000"/>
              </a:lnSpc>
            </a:pPr>
            <a:r>
              <a:rPr lang="en-US" dirty="0"/>
              <a:t> </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3320</TotalTime>
  <Words>1080</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Lucida Grande</vt:lpstr>
      <vt:lpstr>Titillium Web</vt:lpstr>
      <vt:lpstr>Open Sans</vt:lpstr>
      <vt:lpstr>Default Design</vt:lpstr>
      <vt:lpstr>PowerPoint Presentation</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A</cp:lastModifiedBy>
  <cp:revision>67</cp:revision>
  <dcterms:modified xsi:type="dcterms:W3CDTF">2021-11-16T15:41:41Z</dcterms:modified>
  <cp:category>science research poster</cp:category>
</cp:coreProperties>
</file>