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7" r:id="rId10"/>
    <p:sldId id="268" r:id="rId11"/>
    <p:sldId id="270" r:id="rId12"/>
    <p:sldId id="271" r:id="rId13"/>
    <p:sldId id="273" r:id="rId14"/>
    <p:sldId id="269" r:id="rId15"/>
    <p:sldId id="266" r:id="rId16"/>
    <p:sldId id="265" r:id="rId17"/>
    <p:sldId id="264" r:id="rId18"/>
    <p:sldId id="278" r:id="rId19"/>
    <p:sldId id="277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4C79-1173-4694-BDB7-A1BBFC131CF8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E325-CE54-45A3-9B4C-5873B2463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-180975"/>
            <a:ext cx="7991475" cy="721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parichehr_pasbakhsh\Desktop\slaid anatomy\7UpperLimb\F66124-007-f06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-314325"/>
            <a:ext cx="6334125" cy="748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parichehr_pasbakhsh\Desktop\slaid anatomy\7UpperLimb\F66124-007-f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76213"/>
            <a:ext cx="4343400" cy="650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parichehr_pasbakhsh\Desktop\slaid anatomy\7UpperLimb\F66124-007-f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3" y="600075"/>
            <a:ext cx="4676775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parichehr_pasbakhsh\Desktop\slaid anatomy\7UpperLimb\F66124-007-f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41350"/>
            <a:ext cx="5791200" cy="557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parichehr_pasbakhsh\Desktop\slaid anatomy\7UpperLimb\F66124-007-f07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2600"/>
            <a:ext cx="8839200" cy="589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-219075"/>
            <a:ext cx="7972425" cy="729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23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-209550"/>
            <a:ext cx="8067675" cy="727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-219075"/>
            <a:ext cx="7972425" cy="729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0356" name="Picture 4" descr="52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2" name="Picture 4" descr="52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31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-219075"/>
            <a:ext cx="7972425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8" name="Picture 4" descr="52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76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parichehr_pasbakhsh\Desktop\slaid anatomy\fullsize\Copy of F66122-002-f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361950"/>
            <a:ext cx="5588000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60" name="Picture 4" descr="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-190500"/>
            <a:ext cx="79914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4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3810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F66122-006-f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82550"/>
            <a:ext cx="7378700" cy="669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F66122-006-f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-495300"/>
            <a:ext cx="4191000" cy="784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F66122-003-f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723900"/>
            <a:ext cx="7213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parichehr_pasbakhsh\Desktop\slaid anatomy\7UpperLimb\F66124-007-f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200025"/>
            <a:ext cx="5543550" cy="645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parichehr_pasbakhsh\Desktop\slaid anatomy\7UpperLimb\F66124-007-f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504825"/>
            <a:ext cx="4953000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parichehr_pasbakhsh</dc:creator>
  <cp:lastModifiedBy>parichehr_pasbakhsh</cp:lastModifiedBy>
  <cp:revision>3</cp:revision>
  <dcterms:created xsi:type="dcterms:W3CDTF">2015-11-08T04:26:13Z</dcterms:created>
  <dcterms:modified xsi:type="dcterms:W3CDTF">2016-04-09T10:12:36Z</dcterms:modified>
</cp:coreProperties>
</file>