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65A73-E1B2-4394-88CD-C7BF9CB065AC}" type="datetimeFigureOut">
              <a:rPr lang="en-US" smtClean="0"/>
              <a:pPr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8C-2974-47B1-B0CB-72B151A0B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65A73-E1B2-4394-88CD-C7BF9CB065AC}" type="datetimeFigureOut">
              <a:rPr lang="en-US" smtClean="0"/>
              <a:pPr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8C-2974-47B1-B0CB-72B151A0B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65A73-E1B2-4394-88CD-C7BF9CB065AC}" type="datetimeFigureOut">
              <a:rPr lang="en-US" smtClean="0"/>
              <a:pPr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8C-2974-47B1-B0CB-72B151A0B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65A73-E1B2-4394-88CD-C7BF9CB065AC}" type="datetimeFigureOut">
              <a:rPr lang="en-US" smtClean="0"/>
              <a:pPr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8C-2974-47B1-B0CB-72B151A0B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65A73-E1B2-4394-88CD-C7BF9CB065AC}" type="datetimeFigureOut">
              <a:rPr lang="en-US" smtClean="0"/>
              <a:pPr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8C-2974-47B1-B0CB-72B151A0B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65A73-E1B2-4394-88CD-C7BF9CB065AC}" type="datetimeFigureOut">
              <a:rPr lang="en-US" smtClean="0"/>
              <a:pPr/>
              <a:t>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8C-2974-47B1-B0CB-72B151A0B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65A73-E1B2-4394-88CD-C7BF9CB065AC}" type="datetimeFigureOut">
              <a:rPr lang="en-US" smtClean="0"/>
              <a:pPr/>
              <a:t>1/10/2013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8C-2974-47B1-B0CB-72B151A0B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65A73-E1B2-4394-88CD-C7BF9CB065AC}" type="datetimeFigureOut">
              <a:rPr lang="en-US" smtClean="0"/>
              <a:pPr/>
              <a:t>1/10/2013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8C-2974-47B1-B0CB-72B151A0B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65A73-E1B2-4394-88CD-C7BF9CB065AC}" type="datetimeFigureOut">
              <a:rPr lang="en-US" smtClean="0"/>
              <a:pPr/>
              <a:t>1/10/2013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8C-2974-47B1-B0CB-72B151A0B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65A73-E1B2-4394-88CD-C7BF9CB065AC}" type="datetimeFigureOut">
              <a:rPr lang="en-US" smtClean="0"/>
              <a:pPr/>
              <a:t>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8C-2974-47B1-B0CB-72B151A0B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65A73-E1B2-4394-88CD-C7BF9CB065AC}" type="datetimeFigureOut">
              <a:rPr lang="en-US" smtClean="0"/>
              <a:pPr/>
              <a:t>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088C-2974-47B1-B0CB-72B151A0B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65A73-E1B2-4394-88CD-C7BF9CB065AC}" type="datetimeFigureOut">
              <a:rPr lang="en-US" smtClean="0"/>
              <a:pPr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5088C-2974-47B1-B0CB-72B151A0B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96925" y="0"/>
            <a:ext cx="7548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9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60413" y="0"/>
            <a:ext cx="7623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2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19150" y="0"/>
            <a:ext cx="7505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2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68350" y="0"/>
            <a:ext cx="7607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2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33438" y="0"/>
            <a:ext cx="7475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98513" y="0"/>
            <a:ext cx="7546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14388" y="0"/>
            <a:ext cx="7513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25500" y="0"/>
            <a:ext cx="7493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5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35025" y="0"/>
            <a:ext cx="7473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6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87400" y="0"/>
            <a:ext cx="7569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9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06450" y="0"/>
            <a:ext cx="7529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2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04863" y="0"/>
            <a:ext cx="7532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9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85813" y="0"/>
            <a:ext cx="7572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8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42963" y="0"/>
            <a:ext cx="7456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8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23913" y="0"/>
            <a:ext cx="7494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9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50900" y="0"/>
            <a:ext cx="7440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9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14388" y="0"/>
            <a:ext cx="7513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9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23913" y="0"/>
            <a:ext cx="7494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1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77875" y="0"/>
            <a:ext cx="7586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1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77875" y="0"/>
            <a:ext cx="7588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15975" y="0"/>
            <a:ext cx="7512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15975" y="0"/>
            <a:ext cx="7510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2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77875" y="0"/>
            <a:ext cx="7586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5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04863" y="0"/>
            <a:ext cx="7532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5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93750" y="0"/>
            <a:ext cx="7554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6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95338" y="0"/>
            <a:ext cx="755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5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87400" y="0"/>
            <a:ext cx="7569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5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04863" y="0"/>
            <a:ext cx="7532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6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7238" y="0"/>
            <a:ext cx="7629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6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88988" y="0"/>
            <a:ext cx="7566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76350" y="0"/>
            <a:ext cx="6589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31850" y="0"/>
            <a:ext cx="7480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12788" y="0"/>
            <a:ext cx="7716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3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15975" y="0"/>
            <a:ext cx="7510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15925" y="0"/>
            <a:ext cx="8312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39775" y="0"/>
            <a:ext cx="7664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08038" y="0"/>
            <a:ext cx="7526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20763" y="0"/>
            <a:ext cx="7100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77863" y="0"/>
            <a:ext cx="7786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23900" y="0"/>
            <a:ext cx="7696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03300" y="0"/>
            <a:ext cx="713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84313" y="0"/>
            <a:ext cx="6173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33475" y="0"/>
            <a:ext cx="6877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96913" y="0"/>
            <a:ext cx="7748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3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68350" y="0"/>
            <a:ext cx="7605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76288" y="0"/>
            <a:ext cx="7589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17563" y="0"/>
            <a:ext cx="7508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0"/>
            <a:ext cx="7315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39775" y="0"/>
            <a:ext cx="7664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73113" y="0"/>
            <a:ext cx="759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04863" y="0"/>
            <a:ext cx="7532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7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06450" y="0"/>
            <a:ext cx="7531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7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06450" y="0"/>
            <a:ext cx="7531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7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04863" y="0"/>
            <a:ext cx="7532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7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77875" y="0"/>
            <a:ext cx="7586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4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25500" y="0"/>
            <a:ext cx="7493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8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95338" y="0"/>
            <a:ext cx="7553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8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36613" y="0"/>
            <a:ext cx="7469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8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22325" y="0"/>
            <a:ext cx="7497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8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76288" y="0"/>
            <a:ext cx="7591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85813" y="0"/>
            <a:ext cx="7570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06450" y="0"/>
            <a:ext cx="7531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85813" y="0"/>
            <a:ext cx="7572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85813" y="0"/>
            <a:ext cx="7572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8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04863" y="0"/>
            <a:ext cx="7534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8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95338" y="0"/>
            <a:ext cx="7553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4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95338" y="0"/>
            <a:ext cx="755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9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95338" y="0"/>
            <a:ext cx="755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9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14388" y="0"/>
            <a:ext cx="7513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9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98513" y="0"/>
            <a:ext cx="7546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On-screen Show (4:3)</PresentationFormat>
  <Paragraphs>0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Mehdi</dc:creator>
  <cp:lastModifiedBy>User</cp:lastModifiedBy>
  <cp:revision>3</cp:revision>
  <dcterms:created xsi:type="dcterms:W3CDTF">2013-01-08T22:49:11Z</dcterms:created>
  <dcterms:modified xsi:type="dcterms:W3CDTF">2013-01-10T11:06:30Z</dcterms:modified>
</cp:coreProperties>
</file>